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4" r:id="rId17"/>
    <p:sldId id="270" r:id="rId18"/>
    <p:sldId id="276" r:id="rId19"/>
    <p:sldId id="271" r:id="rId20"/>
    <p:sldId id="299" r:id="rId21"/>
    <p:sldId id="300" r:id="rId22"/>
    <p:sldId id="304" r:id="rId23"/>
    <p:sldId id="303" r:id="rId24"/>
    <p:sldId id="265" r:id="rId25"/>
    <p:sldId id="301" r:id="rId26"/>
    <p:sldId id="286" r:id="rId27"/>
    <p:sldId id="302" r:id="rId28"/>
    <p:sldId id="267" r:id="rId29"/>
    <p:sldId id="296" r:id="rId30"/>
    <p:sldId id="297" r:id="rId31"/>
  </p:sldIdLst>
  <p:sldSz cx="12192000" cy="6858000"/>
  <p:notesSz cx="6858000" cy="9144000"/>
  <p:embeddedFontLs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24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전열에서 더 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데빌메이크라이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던전앤파이터에서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 하였습니다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6033"/>
            <a:ext cx="2603500" cy="31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096001" y="1272540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1, 2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모션이 반복되며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276074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28225"/>
              </p:ext>
            </p:extLst>
          </p:nvPr>
        </p:nvGraphicFramePr>
        <p:xfrm>
          <a:off x="2495991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F6AB5-2D28-4891-996F-3F776D7CA57B}"/>
              </a:ext>
            </a:extLst>
          </p:cNvPr>
          <p:cNvSpPr/>
          <p:nvPr/>
        </p:nvSpPr>
        <p:spPr>
          <a:xfrm>
            <a:off x="6477283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14765-39D1-4C0D-9E1B-47A367882C50}"/>
              </a:ext>
            </a:extLst>
          </p:cNvPr>
          <p:cNvSpPr txBox="1"/>
          <p:nvPr/>
        </p:nvSpPr>
        <p:spPr>
          <a:xfrm>
            <a:off x="6822091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A1977A-4EDB-4C90-8837-77950D04BCD2}"/>
              </a:ext>
            </a:extLst>
          </p:cNvPr>
          <p:cNvSpPr/>
          <p:nvPr/>
        </p:nvSpPr>
        <p:spPr>
          <a:xfrm>
            <a:off x="6477283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18990-80D3-4799-9BCA-5D5FAEEFA00B}"/>
              </a:ext>
            </a:extLst>
          </p:cNvPr>
          <p:cNvSpPr txBox="1"/>
          <p:nvPr/>
        </p:nvSpPr>
        <p:spPr>
          <a:xfrm>
            <a:off x="6822091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4B96D7-4BDC-4138-9A60-23AB10BE44D8}"/>
              </a:ext>
            </a:extLst>
          </p:cNvPr>
          <p:cNvSpPr/>
          <p:nvPr/>
        </p:nvSpPr>
        <p:spPr>
          <a:xfrm>
            <a:off x="6477283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E23AC-A5B1-4082-9650-46FEA242D81C}"/>
              </a:ext>
            </a:extLst>
          </p:cNvPr>
          <p:cNvSpPr txBox="1"/>
          <p:nvPr/>
        </p:nvSpPr>
        <p:spPr>
          <a:xfrm>
            <a:off x="6822091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76675" y="111547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321426" y="1046225"/>
            <a:ext cx="1041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사거리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F1C55E-CB81-4AED-8443-6EE082A9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2" y="1274366"/>
            <a:ext cx="4029075" cy="30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7682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46499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534400" y="1115478"/>
            <a:ext cx="2057400" cy="1005422"/>
          </a:xfrm>
          <a:prstGeom prst="bentConnector3">
            <a:avLst>
              <a:gd name="adj1" fmla="val 46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636250" y="1046225"/>
            <a:ext cx="114930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후 범위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78458" y="1184728"/>
            <a:ext cx="2400300" cy="1102816"/>
          </a:xfrm>
          <a:prstGeom prst="bentConnector3">
            <a:avLst>
              <a:gd name="adj1" fmla="val 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8" y="1115476"/>
            <a:ext cx="114930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범위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2A189A-AD99-4096-93D1-D337D6952EE4}"/>
              </a:ext>
            </a:extLst>
          </p:cNvPr>
          <p:cNvSpPr/>
          <p:nvPr/>
        </p:nvSpPr>
        <p:spPr>
          <a:xfrm>
            <a:off x="4543267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10610-27BC-4F52-80DC-90FB994F1958}"/>
              </a:ext>
            </a:extLst>
          </p:cNvPr>
          <p:cNvSpPr txBox="1"/>
          <p:nvPr/>
        </p:nvSpPr>
        <p:spPr>
          <a:xfrm>
            <a:off x="4888075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38B78-FFE3-49BF-9AB6-AD8F10E582AA}"/>
              </a:ext>
            </a:extLst>
          </p:cNvPr>
          <p:cNvSpPr/>
          <p:nvPr/>
        </p:nvSpPr>
        <p:spPr>
          <a:xfrm>
            <a:off x="4543267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C19A66-FA60-4E51-8CF7-3C37A61EB7B6}"/>
              </a:ext>
            </a:extLst>
          </p:cNvPr>
          <p:cNvSpPr txBox="1"/>
          <p:nvPr/>
        </p:nvSpPr>
        <p:spPr>
          <a:xfrm>
            <a:off x="4888075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453FB-090B-42F6-B907-8FE53E883C7A}"/>
              </a:ext>
            </a:extLst>
          </p:cNvPr>
          <p:cNvSpPr/>
          <p:nvPr/>
        </p:nvSpPr>
        <p:spPr>
          <a:xfrm>
            <a:off x="10625533" y="3745507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F52CB-D97E-454E-A496-4565306DC5AD}"/>
              </a:ext>
            </a:extLst>
          </p:cNvPr>
          <p:cNvSpPr txBox="1"/>
          <p:nvPr/>
        </p:nvSpPr>
        <p:spPr>
          <a:xfrm>
            <a:off x="10970341" y="3826641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5B6DE9-7B68-44B8-86BC-FC2F09B09FCF}"/>
              </a:ext>
            </a:extLst>
          </p:cNvPr>
          <p:cNvSpPr/>
          <p:nvPr/>
        </p:nvSpPr>
        <p:spPr>
          <a:xfrm>
            <a:off x="10625533" y="233246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DBEA1E-F88D-47BB-9093-0024D7B06C4B}"/>
              </a:ext>
            </a:extLst>
          </p:cNvPr>
          <p:cNvSpPr txBox="1"/>
          <p:nvPr/>
        </p:nvSpPr>
        <p:spPr>
          <a:xfrm>
            <a:off x="10970341" y="2413595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40704"/>
              </p:ext>
            </p:extLst>
          </p:nvPr>
        </p:nvGraphicFramePr>
        <p:xfrm>
          <a:off x="2500472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490335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6835143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490335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6835143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876675" y="1115476"/>
            <a:ext cx="2400300" cy="1694399"/>
          </a:xfrm>
          <a:prstGeom prst="bentConnector3">
            <a:avLst>
              <a:gd name="adj1" fmla="val -29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321426" y="1046225"/>
            <a:ext cx="1041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966163"/>
              </p:ext>
            </p:extLst>
          </p:nvPr>
        </p:nvGraphicFramePr>
        <p:xfrm>
          <a:off x="6823868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805160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1149968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805160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1149968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014495"/>
              </p:ext>
            </p:extLst>
          </p:nvPr>
        </p:nvGraphicFramePr>
        <p:xfrm>
          <a:off x="561975" y="1268413"/>
          <a:ext cx="3600009" cy="360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429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71429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7147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2281" marR="42281" marT="21141" marB="211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543267" y="3105150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888075" y="3186283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543267" y="3811673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888075" y="3892806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543267" y="2398627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888075" y="2479760"/>
            <a:ext cx="9477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24F9876-3B83-428B-81DB-E4A2125B6AD8}"/>
              </a:ext>
            </a:extLst>
          </p:cNvPr>
          <p:cNvCxnSpPr>
            <a:cxnSpLocks/>
          </p:cNvCxnSpPr>
          <p:nvPr/>
        </p:nvCxnSpPr>
        <p:spPr>
          <a:xfrm flipV="1">
            <a:off x="1909376" y="1773239"/>
            <a:ext cx="2612933" cy="1031874"/>
          </a:xfrm>
          <a:prstGeom prst="bentConnector3">
            <a:avLst>
              <a:gd name="adj1" fmla="val 33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E277D8-2F76-4444-8CB0-933D434E0E63}"/>
              </a:ext>
            </a:extLst>
          </p:cNvPr>
          <p:cNvSpPr txBox="1"/>
          <p:nvPr/>
        </p:nvSpPr>
        <p:spPr>
          <a:xfrm>
            <a:off x="4561610" y="1703987"/>
            <a:ext cx="13081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597900" y="1115476"/>
            <a:ext cx="1993900" cy="657761"/>
          </a:xfrm>
          <a:prstGeom prst="bentConnector3">
            <a:avLst>
              <a:gd name="adj1" fmla="val 43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636250" y="1046225"/>
            <a:ext cx="166375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데미지 적용까지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착용 시 타 탱커들보다 넓은 범위를 도발하여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가장 큰 효과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후방으로 빠르게 침입하여 공격이 가능한 영웅을 사용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약점</a:t>
            </a:r>
          </a:p>
        </p:txBody>
      </p:sp>
      <p:pic>
        <p:nvPicPr>
          <p:cNvPr id="6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속성 별 부족한 포지션을 추가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탱커가 부족한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지속성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한걸음 나아가 부족함을 장점으로 만들어 비 동기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원거리 캐릭터 위주의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덱이라면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화력의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집중도에서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차이가 나기 때문에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손쉽게 승리를 가져 갈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카운터가 확실하기 때문에 전체적인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크게 망가트리지 않고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만들어주는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계기가 될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7" y="146823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6" name="Picture 2" descr="C4CEC1A4-E576-49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268414"/>
            <a:ext cx="2141241" cy="3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548266" y="1269206"/>
            <a:ext cx="2142566" cy="3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딜러 중 가장 단단하고 강력하여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              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딜러에게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기술의 영향으로 사용처가 넓지는 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 하게 된 계기가 납득이 되지 않는다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평</a:t>
            </a: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스토리가 같이 추가된 캐릭터의 매출 상승 폭이 더 큼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개연성 있는 스토리를 같이 출시하여 유저의 니즈 충족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연금술사에 나오는 알렉스 루이 암스트롱의 남성미 넘치는 근육질의 외형과 무기를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동료를 지키기 위해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468234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1458</Words>
  <Application>Microsoft Office PowerPoint</Application>
  <PresentationFormat>와이드스크린</PresentationFormat>
  <Paragraphs>313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585</cp:revision>
  <cp:lastPrinted>2021-04-09T03:04:02Z</cp:lastPrinted>
  <dcterms:created xsi:type="dcterms:W3CDTF">2021-03-29T02:11:06Z</dcterms:created>
  <dcterms:modified xsi:type="dcterms:W3CDTF">2021-04-13T13:11:59Z</dcterms:modified>
</cp:coreProperties>
</file>